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C0504D"/>
    <a:srgbClr val="4F81BD"/>
    <a:srgbClr val="F79646"/>
    <a:srgbClr val="070A7F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-1074" y="-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1878"/>
    </p:cViewPr>
  </p:sorterViewPr>
  <p:gridSpacing cx="73736200" cy="73736200"/>
</p:viewP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docProps/app.xml><?xml version="1.0" encoding="utf-8"?>
<Properties xmlns="http://schemas.openxmlformats.org/officeDocument/2006/extended-properties" xmlns:vt="http://schemas.openxmlformats.org/officeDocument/2006/docPropsVTypes">
  <TotalTime>1396</TotalTime>
  <Words>2928</Words>
  <Application>Microsoft Office PowerPoint</Application>
  <PresentationFormat>画面に合わせる (4:3)</PresentationFormat>
  <Paragraphs>464</Paragraphs>
  <Slides>47</Slides>
  <Notes>0</Notes>
  <HiddenSlides>8</HiddenSlides>
  <MMClips>0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47</vt:i4>
      </vt:variant>
    </vt:vector>
  </HeadingPairs>
  <TitlesOfParts>
    <vt:vector size="48" baseType="lpstr">
      <vt:lpstr>Office テーマ</vt:lpstr>
      <vt:lpstr>ディジタルドキュメント（3）</vt:lpstr>
      <vt:lpstr>本日のお品書き</vt:lpstr>
      <vt:lpstr>前回の出席カードから（質疑）</vt:lpstr>
      <vt:lpstr>第1回レポート課題について</vt:lpstr>
      <vt:lpstr>第1回レポート課題について（内容）</vt:lpstr>
      <vt:lpstr>（参照文献）</vt:lpstr>
      <vt:lpstr>（余談）学問分野・領域の名前</vt:lpstr>
      <vt:lpstr>スライド 8</vt:lpstr>
      <vt:lpstr>学術分野のデジタルドキュメント (2)</vt:lpstr>
      <vt:lpstr>（前回の復習 = ふりかえり）</vt:lpstr>
      <vt:lpstr>学術分野における文献提供の環境と利用</vt:lpstr>
      <vt:lpstr>学術分野における文献提供の環境と利用 (2)</vt:lpstr>
      <vt:lpstr>学術分野における文献提供の環境と利用 (2)</vt:lpstr>
      <vt:lpstr>オンラインジャーナルプラットフォームの差異</vt:lpstr>
      <vt:lpstr>例1</vt:lpstr>
      <vt:lpstr>例2</vt:lpstr>
      <vt:lpstr>例3</vt:lpstr>
      <vt:lpstr>例4</vt:lpstr>
      <vt:lpstr>例5</vt:lpstr>
      <vt:lpstr>例6</vt:lpstr>
      <vt:lpstr>例7</vt:lpstr>
      <vt:lpstr>例8</vt:lpstr>
      <vt:lpstr>例9</vt:lpstr>
      <vt:lpstr>例10</vt:lpstr>
      <vt:lpstr>スライド 25</vt:lpstr>
      <vt:lpstr>論文の要素、構造</vt:lpstr>
      <vt:lpstr>スライド 27</vt:lpstr>
      <vt:lpstr>一つの論文原稿にまつわる版と種類</vt:lpstr>
      <vt:lpstr>論文へのリンク / ID</vt:lpstr>
      <vt:lpstr>（最近の話題）ジャパンリンクセンター</vt:lpstr>
      <vt:lpstr>オンラインジャーナルのアクセス管理</vt:lpstr>
      <vt:lpstr>オンラインジャーナルの保存/保管</vt:lpstr>
      <vt:lpstr>学術分野のデジタルドキュメントの 閲覧配信フォーマット</vt:lpstr>
      <vt:lpstr>PDF (Portable Document Format)</vt:lpstr>
      <vt:lpstr>HTML (Hypertext Markup Language)</vt:lpstr>
      <vt:lpstr>XML (Extensible Markup Language)</vt:lpstr>
      <vt:lpstr>学術分野におけるデジタルドキュメント  ― 雑誌論文以外に流通する文献 ―</vt:lpstr>
      <vt:lpstr>まとめ</vt:lpstr>
      <vt:lpstr>第2回レポート課題</vt:lpstr>
      <vt:lpstr>オンラインジャーナルサイトの プラットフォーム</vt:lpstr>
      <vt:lpstr>第2回レポート課題</vt:lpstr>
      <vt:lpstr>学術論文の執筆から作成まで</vt:lpstr>
      <vt:lpstr>オンラインジャーナル（学術論文）の 配信、利用の形態</vt:lpstr>
      <vt:lpstr>第1回レポート課題について（2）</vt:lpstr>
      <vt:lpstr>第2回レポート課題</vt:lpstr>
      <vt:lpstr>来年へのメモ</vt:lpstr>
      <vt:lpstr>スライド 47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ディジタルドキュメント</dc:title>
  <dc:creator>Masao Takaku</dc:creator>
  <cp:lastModifiedBy>Masao Takaku</cp:lastModifiedBy>
  <cp:revision>1038</cp:revision>
  <dcterms:created xsi:type="dcterms:W3CDTF">2013-04-11T04:26:18Z</dcterms:created>
  <dcterms:modified xsi:type="dcterms:W3CDTF">2013-05-01T22:26:33Z</dcterms:modified>
</cp:coreProperties>
</file>